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lant Medium" panose="020B0604020202020204" charset="0"/>
      <p:regular r:id="rId25"/>
    </p:embeddedFont>
    <p:embeddedFont>
      <p:font typeface="HK Grotesk" panose="020B0604020202020204" charset="0"/>
      <p:regular r:id="rId26"/>
    </p:embeddedFont>
    <p:embeddedFont>
      <p:font typeface="HK Grotesk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36" y="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92829"/>
            <a:ext cx="10724012" cy="5167508"/>
            <a:chOff x="0" y="0"/>
            <a:chExt cx="14298683" cy="6890010"/>
          </a:xfrm>
        </p:grpSpPr>
        <p:sp>
          <p:nvSpPr>
            <p:cNvPr id="3" name="TextBox 3"/>
            <p:cNvSpPr txBox="1"/>
            <p:nvPr/>
          </p:nvSpPr>
          <p:spPr>
            <a:xfrm>
              <a:off x="0" y="5839845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Group Assignment 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4298683" cy="5163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61"/>
                </a:lnSpc>
              </a:pPr>
              <a:r>
                <a:rPr lang="en-US" sz="8611">
                  <a:solidFill>
                    <a:srgbClr val="000000"/>
                  </a:solidFill>
                  <a:latin typeface="HK Grotesk Bold"/>
                </a:rPr>
                <a:t>Mobile Technologies and Application Development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9646" y="0"/>
            <a:ext cx="9408708" cy="10287000"/>
          </a:xfrm>
          <a:custGeom>
            <a:avLst/>
            <a:gdLst/>
            <a:ahLst/>
            <a:cxnLst/>
            <a:rect l="l" t="t" r="r" b="b"/>
            <a:pathLst>
              <a:path w="9408708" h="10287000">
                <a:moveTo>
                  <a:pt x="0" y="0"/>
                </a:moveTo>
                <a:lnTo>
                  <a:pt x="9408708" y="0"/>
                </a:lnTo>
                <a:lnTo>
                  <a:pt x="94087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901810" y="333107"/>
            <a:ext cx="4169475" cy="9194575"/>
          </a:xfrm>
          <a:custGeom>
            <a:avLst/>
            <a:gdLst/>
            <a:ahLst/>
            <a:cxnLst/>
            <a:rect l="l" t="t" r="r" b="b"/>
            <a:pathLst>
              <a:path w="4169475" h="9194575">
                <a:moveTo>
                  <a:pt x="0" y="0"/>
                </a:moveTo>
                <a:lnTo>
                  <a:pt x="4169475" y="0"/>
                </a:lnTo>
                <a:lnTo>
                  <a:pt x="4169475" y="9194575"/>
                </a:lnTo>
                <a:lnTo>
                  <a:pt x="0" y="9194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517" r="-1015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412246" y="1057071"/>
            <a:ext cx="4255229" cy="9430616"/>
          </a:xfrm>
          <a:custGeom>
            <a:avLst/>
            <a:gdLst/>
            <a:ahLst/>
            <a:cxnLst/>
            <a:rect l="l" t="t" r="r" b="b"/>
            <a:pathLst>
              <a:path w="4255229" h="9430616">
                <a:moveTo>
                  <a:pt x="0" y="0"/>
                </a:moveTo>
                <a:lnTo>
                  <a:pt x="4255229" y="0"/>
                </a:lnTo>
                <a:lnTo>
                  <a:pt x="4255229" y="9430616"/>
                </a:lnTo>
                <a:lnTo>
                  <a:pt x="0" y="943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535" r="-1000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47502" y="486963"/>
            <a:ext cx="4123758" cy="9194575"/>
          </a:xfrm>
          <a:custGeom>
            <a:avLst/>
            <a:gdLst/>
            <a:ahLst/>
            <a:cxnLst/>
            <a:rect l="l" t="t" r="r" b="b"/>
            <a:pathLst>
              <a:path w="4123758" h="9194575">
                <a:moveTo>
                  <a:pt x="0" y="0"/>
                </a:moveTo>
                <a:lnTo>
                  <a:pt x="4123758" y="0"/>
                </a:lnTo>
                <a:lnTo>
                  <a:pt x="4123758" y="9194576"/>
                </a:lnTo>
                <a:lnTo>
                  <a:pt x="0" y="919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658" r="-1047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057071"/>
            <a:ext cx="4581497" cy="9430616"/>
          </a:xfrm>
          <a:custGeom>
            <a:avLst/>
            <a:gdLst/>
            <a:ahLst/>
            <a:cxnLst/>
            <a:rect l="l" t="t" r="r" b="b"/>
            <a:pathLst>
              <a:path w="4581497" h="9430616">
                <a:moveTo>
                  <a:pt x="0" y="0"/>
                </a:moveTo>
                <a:lnTo>
                  <a:pt x="4581497" y="0"/>
                </a:lnTo>
                <a:lnTo>
                  <a:pt x="4581497" y="9430616"/>
                </a:lnTo>
                <a:lnTo>
                  <a:pt x="0" y="943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685" r="-910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81922" cy="5766386"/>
          </a:xfrm>
          <a:custGeom>
            <a:avLst/>
            <a:gdLst/>
            <a:ahLst/>
            <a:cxnLst/>
            <a:rect l="l" t="t" r="r" b="b"/>
            <a:pathLst>
              <a:path w="9781922" h="5766386">
                <a:moveTo>
                  <a:pt x="0" y="0"/>
                </a:moveTo>
                <a:lnTo>
                  <a:pt x="9781922" y="0"/>
                </a:lnTo>
                <a:lnTo>
                  <a:pt x="9781922" y="5766386"/>
                </a:lnTo>
                <a:lnTo>
                  <a:pt x="0" y="5766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46770" y="4789218"/>
            <a:ext cx="11241230" cy="5765228"/>
          </a:xfrm>
          <a:custGeom>
            <a:avLst/>
            <a:gdLst/>
            <a:ahLst/>
            <a:cxnLst/>
            <a:rect l="l" t="t" r="r" b="b"/>
            <a:pathLst>
              <a:path w="11241230" h="5765228">
                <a:moveTo>
                  <a:pt x="0" y="0"/>
                </a:moveTo>
                <a:lnTo>
                  <a:pt x="11241230" y="0"/>
                </a:lnTo>
                <a:lnTo>
                  <a:pt x="11241230" y="5765228"/>
                </a:lnTo>
                <a:lnTo>
                  <a:pt x="0" y="576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05055" y="-637542"/>
            <a:ext cx="4886846" cy="11210396"/>
          </a:xfrm>
          <a:custGeom>
            <a:avLst/>
            <a:gdLst/>
            <a:ahLst/>
            <a:cxnLst/>
            <a:rect l="l" t="t" r="r" b="b"/>
            <a:pathLst>
              <a:path w="4886846" h="11210396">
                <a:moveTo>
                  <a:pt x="0" y="0"/>
                </a:moveTo>
                <a:lnTo>
                  <a:pt x="4886846" y="0"/>
                </a:lnTo>
                <a:lnTo>
                  <a:pt x="4886846" y="11210397"/>
                </a:lnTo>
                <a:lnTo>
                  <a:pt x="0" y="1121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674" r="-1066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559219"/>
            <a:ext cx="8934485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If you choose STORES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2742" y="0"/>
            <a:ext cx="11362517" cy="10287000"/>
          </a:xfrm>
          <a:custGeom>
            <a:avLst/>
            <a:gdLst/>
            <a:ahLst/>
            <a:cxnLst/>
            <a:rect l="l" t="t" r="r" b="b"/>
            <a:pathLst>
              <a:path w="11362517" h="10287000">
                <a:moveTo>
                  <a:pt x="0" y="0"/>
                </a:moveTo>
                <a:lnTo>
                  <a:pt x="11362516" y="0"/>
                </a:lnTo>
                <a:lnTo>
                  <a:pt x="113625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65407"/>
            <a:ext cx="4331794" cy="9697308"/>
          </a:xfrm>
          <a:custGeom>
            <a:avLst/>
            <a:gdLst/>
            <a:ahLst/>
            <a:cxnLst/>
            <a:rect l="l" t="t" r="r" b="b"/>
            <a:pathLst>
              <a:path w="4331794" h="9697308">
                <a:moveTo>
                  <a:pt x="0" y="0"/>
                </a:moveTo>
                <a:lnTo>
                  <a:pt x="4331794" y="0"/>
                </a:lnTo>
                <a:lnTo>
                  <a:pt x="4331794" y="9697308"/>
                </a:lnTo>
                <a:lnTo>
                  <a:pt x="0" y="969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096" r="-103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01557" y="-152256"/>
            <a:ext cx="4444368" cy="9562811"/>
          </a:xfrm>
          <a:custGeom>
            <a:avLst/>
            <a:gdLst/>
            <a:ahLst/>
            <a:cxnLst/>
            <a:rect l="l" t="t" r="r" b="b"/>
            <a:pathLst>
              <a:path w="4444368" h="9562811">
                <a:moveTo>
                  <a:pt x="0" y="0"/>
                </a:moveTo>
                <a:lnTo>
                  <a:pt x="4444367" y="0"/>
                </a:lnTo>
                <a:lnTo>
                  <a:pt x="4444367" y="9562812"/>
                </a:lnTo>
                <a:lnTo>
                  <a:pt x="0" y="956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003" r="-96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77445" y="876444"/>
            <a:ext cx="4539637" cy="9673849"/>
          </a:xfrm>
          <a:custGeom>
            <a:avLst/>
            <a:gdLst/>
            <a:ahLst/>
            <a:cxnLst/>
            <a:rect l="l" t="t" r="r" b="b"/>
            <a:pathLst>
              <a:path w="4539637" h="9673849">
                <a:moveTo>
                  <a:pt x="0" y="0"/>
                </a:moveTo>
                <a:lnTo>
                  <a:pt x="4539637" y="0"/>
                </a:lnTo>
                <a:lnTo>
                  <a:pt x="4539637" y="9673849"/>
                </a:lnTo>
                <a:lnTo>
                  <a:pt x="0" y="9673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665" r="-98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772849" y="-263293"/>
            <a:ext cx="4377761" cy="9673849"/>
          </a:xfrm>
          <a:custGeom>
            <a:avLst/>
            <a:gdLst/>
            <a:ahLst/>
            <a:cxnLst/>
            <a:rect l="l" t="t" r="r" b="b"/>
            <a:pathLst>
              <a:path w="4377761" h="9673849">
                <a:moveTo>
                  <a:pt x="0" y="0"/>
                </a:moveTo>
                <a:lnTo>
                  <a:pt x="4377761" y="0"/>
                </a:lnTo>
                <a:lnTo>
                  <a:pt x="4377761" y="9673849"/>
                </a:lnTo>
                <a:lnTo>
                  <a:pt x="0" y="9673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932" r="-9974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0575" y="0"/>
            <a:ext cx="14246849" cy="10287000"/>
          </a:xfrm>
          <a:custGeom>
            <a:avLst/>
            <a:gdLst/>
            <a:ahLst/>
            <a:cxnLst/>
            <a:rect l="l" t="t" r="r" b="b"/>
            <a:pathLst>
              <a:path w="14246849" h="10287000">
                <a:moveTo>
                  <a:pt x="0" y="0"/>
                </a:moveTo>
                <a:lnTo>
                  <a:pt x="14246850" y="0"/>
                </a:lnTo>
                <a:lnTo>
                  <a:pt x="142468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9460" y="5925987"/>
            <a:ext cx="12253383" cy="4361013"/>
          </a:xfrm>
          <a:custGeom>
            <a:avLst/>
            <a:gdLst/>
            <a:ahLst/>
            <a:cxnLst/>
            <a:rect l="l" t="t" r="r" b="b"/>
            <a:pathLst>
              <a:path w="12253383" h="4361013">
                <a:moveTo>
                  <a:pt x="0" y="0"/>
                </a:moveTo>
                <a:lnTo>
                  <a:pt x="12253383" y="0"/>
                </a:lnTo>
                <a:lnTo>
                  <a:pt x="12253383" y="4361013"/>
                </a:lnTo>
                <a:lnTo>
                  <a:pt x="0" y="436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8770461" cy="5925987"/>
          </a:xfrm>
          <a:custGeom>
            <a:avLst/>
            <a:gdLst/>
            <a:ahLst/>
            <a:cxnLst/>
            <a:rect l="l" t="t" r="r" b="b"/>
            <a:pathLst>
              <a:path w="8770461" h="5925987">
                <a:moveTo>
                  <a:pt x="0" y="0"/>
                </a:moveTo>
                <a:lnTo>
                  <a:pt x="8770461" y="0"/>
                </a:lnTo>
                <a:lnTo>
                  <a:pt x="8770461" y="5925987"/>
                </a:lnTo>
                <a:lnTo>
                  <a:pt x="0" y="5925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80B49-B16B-26CB-7CC1-B814F16DA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61" y="2687357"/>
            <a:ext cx="9768688" cy="167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6488C-8683-CCA4-603E-78ABFCBA3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61" y="419100"/>
            <a:ext cx="9801722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490257">
            <a:off x="7989172" y="8611142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84607" y="4232801"/>
            <a:ext cx="14303393" cy="184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19"/>
              </a:lnSpc>
            </a:pPr>
            <a:r>
              <a:rPr lang="en-US" sz="12389">
                <a:solidFill>
                  <a:srgbClr val="4D1354"/>
                </a:solidFill>
                <a:latin typeface="HK Grotesk Bold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89150" y="4783788"/>
            <a:ext cx="10909700" cy="7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FFFFFF"/>
                </a:solidFill>
                <a:latin typeface="HK Grotes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05978" y="3713997"/>
            <a:ext cx="6876043" cy="3189259"/>
          </a:xfrm>
          <a:custGeom>
            <a:avLst/>
            <a:gdLst/>
            <a:ahLst/>
            <a:cxnLst/>
            <a:rect l="l" t="t" r="r" b="b"/>
            <a:pathLst>
              <a:path w="6876043" h="3189259">
                <a:moveTo>
                  <a:pt x="0" y="0"/>
                </a:moveTo>
                <a:lnTo>
                  <a:pt x="6876044" y="0"/>
                </a:lnTo>
                <a:lnTo>
                  <a:pt x="6876044" y="3189259"/>
                </a:lnTo>
                <a:lnTo>
                  <a:pt x="0" y="3189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508979"/>
            <a:ext cx="8934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What is LEMON?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903069" y="-759267"/>
            <a:ext cx="16330422" cy="11805534"/>
          </a:xfrm>
          <a:custGeom>
            <a:avLst/>
            <a:gdLst/>
            <a:ahLst/>
            <a:cxnLst/>
            <a:rect l="l" t="t" r="r" b="b"/>
            <a:pathLst>
              <a:path w="16330422" h="11805534">
                <a:moveTo>
                  <a:pt x="0" y="0"/>
                </a:moveTo>
                <a:lnTo>
                  <a:pt x="16330423" y="0"/>
                </a:lnTo>
                <a:lnTo>
                  <a:pt x="16330423" y="11805534"/>
                </a:lnTo>
                <a:lnTo>
                  <a:pt x="0" y="11805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25568" y="6004511"/>
            <a:ext cx="10660249" cy="12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29"/>
              </a:lnSpc>
            </a:pPr>
            <a:r>
              <a:rPr lang="en-US" sz="8330">
                <a:solidFill>
                  <a:srgbClr val="000000"/>
                </a:solidFill>
                <a:latin typeface="HK Grotesk Bold"/>
              </a:rPr>
              <a:t>First Look of LEMON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76" y="0"/>
            <a:ext cx="10488049" cy="10287000"/>
          </a:xfrm>
          <a:custGeom>
            <a:avLst/>
            <a:gdLst/>
            <a:ahLst/>
            <a:cxnLst/>
            <a:rect l="l" t="t" r="r" b="b"/>
            <a:pathLst>
              <a:path w="10488049" h="10287000">
                <a:moveTo>
                  <a:pt x="0" y="0"/>
                </a:moveTo>
                <a:lnTo>
                  <a:pt x="10488048" y="0"/>
                </a:lnTo>
                <a:lnTo>
                  <a:pt x="10488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26915" y="-726090"/>
            <a:ext cx="16238635" cy="11739180"/>
          </a:xfrm>
          <a:custGeom>
            <a:avLst/>
            <a:gdLst/>
            <a:ahLst/>
            <a:cxnLst/>
            <a:rect l="l" t="t" r="r" b="b"/>
            <a:pathLst>
              <a:path w="16238635" h="11739180">
                <a:moveTo>
                  <a:pt x="0" y="0"/>
                </a:moveTo>
                <a:lnTo>
                  <a:pt x="16238635" y="0"/>
                </a:lnTo>
                <a:lnTo>
                  <a:pt x="16238635" y="11739180"/>
                </a:lnTo>
                <a:lnTo>
                  <a:pt x="0" y="11739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99407" y="3157471"/>
            <a:ext cx="6623446" cy="262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en-US" sz="8825">
                <a:solidFill>
                  <a:srgbClr val="FFFFFF"/>
                </a:solidFill>
                <a:latin typeface="HK Grotesk Bold"/>
              </a:rPr>
              <a:t>If you choose FOOD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49932" y="0"/>
            <a:ext cx="9388136" cy="10287000"/>
          </a:xfrm>
          <a:custGeom>
            <a:avLst/>
            <a:gdLst/>
            <a:ahLst/>
            <a:cxnLst/>
            <a:rect l="l" t="t" r="r" b="b"/>
            <a:pathLst>
              <a:path w="9388136" h="10287000">
                <a:moveTo>
                  <a:pt x="0" y="0"/>
                </a:moveTo>
                <a:lnTo>
                  <a:pt x="9388136" y="0"/>
                </a:lnTo>
                <a:lnTo>
                  <a:pt x="93881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56467" y="790448"/>
            <a:ext cx="12502553" cy="8247354"/>
          </a:xfrm>
          <a:custGeom>
            <a:avLst/>
            <a:gdLst/>
            <a:ahLst/>
            <a:cxnLst/>
            <a:rect l="l" t="t" r="r" b="b"/>
            <a:pathLst>
              <a:path w="12502553" h="8247354">
                <a:moveTo>
                  <a:pt x="0" y="0"/>
                </a:moveTo>
                <a:lnTo>
                  <a:pt x="12502553" y="0"/>
                </a:lnTo>
                <a:lnTo>
                  <a:pt x="12502553" y="8247354"/>
                </a:lnTo>
                <a:lnTo>
                  <a:pt x="0" y="8247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399" b="-1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2686" y="1454579"/>
            <a:ext cx="9273646" cy="9120021"/>
          </a:xfrm>
          <a:custGeom>
            <a:avLst/>
            <a:gdLst/>
            <a:ahLst/>
            <a:cxnLst/>
            <a:rect l="l" t="t" r="r" b="b"/>
            <a:pathLst>
              <a:path w="9273646" h="9120021">
                <a:moveTo>
                  <a:pt x="0" y="0"/>
                </a:moveTo>
                <a:lnTo>
                  <a:pt x="9273646" y="0"/>
                </a:lnTo>
                <a:lnTo>
                  <a:pt x="9273646" y="9120021"/>
                </a:lnTo>
                <a:lnTo>
                  <a:pt x="0" y="912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60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1261" y="0"/>
            <a:ext cx="5043598" cy="9037802"/>
          </a:xfrm>
          <a:custGeom>
            <a:avLst/>
            <a:gdLst/>
            <a:ahLst/>
            <a:cxnLst/>
            <a:rect l="l" t="t" r="r" b="b"/>
            <a:pathLst>
              <a:path w="5043598" h="9037802">
                <a:moveTo>
                  <a:pt x="0" y="0"/>
                </a:moveTo>
                <a:lnTo>
                  <a:pt x="5043598" y="0"/>
                </a:lnTo>
                <a:lnTo>
                  <a:pt x="5043598" y="9037802"/>
                </a:lnTo>
                <a:lnTo>
                  <a:pt x="0" y="9037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100" r="-787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777147" y="1454579"/>
            <a:ext cx="3955605" cy="9037802"/>
          </a:xfrm>
          <a:custGeom>
            <a:avLst/>
            <a:gdLst/>
            <a:ahLst/>
            <a:cxnLst/>
            <a:rect l="l" t="t" r="r" b="b"/>
            <a:pathLst>
              <a:path w="3955605" h="9037802">
                <a:moveTo>
                  <a:pt x="0" y="0"/>
                </a:moveTo>
                <a:lnTo>
                  <a:pt x="3955606" y="0"/>
                </a:lnTo>
                <a:lnTo>
                  <a:pt x="3955606" y="9037802"/>
                </a:lnTo>
                <a:lnTo>
                  <a:pt x="0" y="903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863" r="-1051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2627" y="4489909"/>
            <a:ext cx="8645373" cy="5797091"/>
          </a:xfrm>
          <a:custGeom>
            <a:avLst/>
            <a:gdLst/>
            <a:ahLst/>
            <a:cxnLst/>
            <a:rect l="l" t="t" r="r" b="b"/>
            <a:pathLst>
              <a:path w="8645373" h="5797091">
                <a:moveTo>
                  <a:pt x="0" y="0"/>
                </a:moveTo>
                <a:lnTo>
                  <a:pt x="8645373" y="0"/>
                </a:lnTo>
                <a:lnTo>
                  <a:pt x="8645373" y="5797091"/>
                </a:lnTo>
                <a:lnTo>
                  <a:pt x="0" y="5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642627" cy="5515156"/>
          </a:xfrm>
          <a:custGeom>
            <a:avLst/>
            <a:gdLst/>
            <a:ahLst/>
            <a:cxnLst/>
            <a:rect l="l" t="t" r="r" b="b"/>
            <a:pathLst>
              <a:path w="9642627" h="5515156">
                <a:moveTo>
                  <a:pt x="0" y="0"/>
                </a:moveTo>
                <a:lnTo>
                  <a:pt x="9642627" y="0"/>
                </a:lnTo>
                <a:lnTo>
                  <a:pt x="9642627" y="5515156"/>
                </a:lnTo>
                <a:lnTo>
                  <a:pt x="0" y="5515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74106" y="-494806"/>
            <a:ext cx="5189967" cy="11276611"/>
          </a:xfrm>
          <a:custGeom>
            <a:avLst/>
            <a:gdLst/>
            <a:ahLst/>
            <a:cxnLst/>
            <a:rect l="l" t="t" r="r" b="b"/>
            <a:pathLst>
              <a:path w="5189967" h="11276611">
                <a:moveTo>
                  <a:pt x="0" y="0"/>
                </a:moveTo>
                <a:lnTo>
                  <a:pt x="5189966" y="0"/>
                </a:lnTo>
                <a:lnTo>
                  <a:pt x="5189966" y="11276612"/>
                </a:lnTo>
                <a:lnTo>
                  <a:pt x="0" y="11276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504" r="-990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29815" y="5706480"/>
            <a:ext cx="7029485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If you choose</a:t>
            </a:r>
          </a:p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BEVERAGES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34</Words>
  <Application>Microsoft Office PowerPoint</Application>
  <PresentationFormat>Custom</PresentationFormat>
  <Paragraphs>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Halant Medium</vt:lpstr>
      <vt:lpstr>Arial</vt:lpstr>
      <vt:lpstr>Calibri</vt:lpstr>
      <vt:lpstr>HK Grotesk Bold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cp:lastModifiedBy>Chamika</cp:lastModifiedBy>
  <cp:revision>2</cp:revision>
  <dcterms:created xsi:type="dcterms:W3CDTF">2006-08-16T00:00:00Z</dcterms:created>
  <dcterms:modified xsi:type="dcterms:W3CDTF">2023-08-04T02:29:30Z</dcterms:modified>
  <dc:identifier>DAFqgf9XI_k</dc:identifier>
</cp:coreProperties>
</file>